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41793D3-3977-471E-B869-AA2DFDDC9423}" type="datetimeFigureOut">
              <a:rPr lang="pt-BR" smtClean="0"/>
              <a:t>15/08/2015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D1EE5B-3BC2-4B99-A018-973FC5A844BE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780108"/>
          </a:xfrm>
        </p:spPr>
        <p:txBody>
          <a:bodyPr/>
          <a:lstStyle/>
          <a:p>
            <a:r>
              <a:rPr lang="pt-BR" b="1" dirty="0"/>
              <a:t>JÓ E SEU AMIGO ELIÚ</a:t>
            </a:r>
            <a:endParaRPr lang="pt-BR" dirty="0"/>
          </a:p>
        </p:txBody>
      </p:sp>
      <p:pic>
        <p:nvPicPr>
          <p:cNvPr id="3074" name="Picture 2" descr="http://2.bp.blogspot.com/-e9S0Y8E923U/T5uWEWicxLI/AAAAAAAAAtQ/2uifbrws7QQ/s1600/J%C3%B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564904"/>
            <a:ext cx="3146619" cy="224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6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b="1" dirty="0" err="1"/>
              <a:t>Eliú</a:t>
            </a:r>
            <a:r>
              <a:rPr lang="pt-BR" sz="2800" b="1" dirty="0"/>
              <a:t> é o quarto personagem do livro de Jó. Era o mais jovem que os outros três. Foi o último a falar; provavelmente estava desde o começo e, pela educação, esperou a sua vez. Seu discurso ocupa 06 capítulos seguidos e ele sozinho cita o nome de Deus 39 vezes. Embora mais cortês e mais próximo da verdade quanto à visão do sofrimento, ele não poupa Jó de críticas.</a:t>
            </a:r>
          </a:p>
          <a:p>
            <a:endParaRPr lang="pt-BR" b="1" dirty="0"/>
          </a:p>
        </p:txBody>
      </p:sp>
      <p:pic>
        <p:nvPicPr>
          <p:cNvPr id="1028" name="Picture 4" descr="http://i.ytimg.com/vi/GMxg034p6Wk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34988"/>
            <a:ext cx="2267744" cy="17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11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3200" b="1" dirty="0"/>
              <a:t>Enquanto os três amigos eram mais filósofos, </a:t>
            </a:r>
            <a:r>
              <a:rPr lang="pt-BR" sz="3200" b="1" dirty="0" err="1"/>
              <a:t>Eliú</a:t>
            </a:r>
            <a:r>
              <a:rPr lang="pt-BR" sz="3200" b="1" dirty="0"/>
              <a:t> demonstrou ser mais teólogo e seu discurso mostra que o sofrimento faz parte do processo divino para o aperfeiçoamento dos justos. Neste momento, Jó começa a entender a “pedagogia do sofrimento”, contudo, só mais </a:t>
            </a:r>
            <a:r>
              <a:rPr lang="pt-BR" sz="3200" b="1" dirty="0" smtClean="0"/>
              <a:t>tarde</a:t>
            </a:r>
            <a:r>
              <a:rPr lang="pt-BR" sz="3200" b="1" dirty="0"/>
              <a:t>, ao ouvir o próprio Deus é que reconheceu seu erro.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 descr="http://3.bp.blogspot.com/-LC7e0Z7B3aA/UubrhmQe3cI/AAAAAAAAA-Q/-mp2MUmGW4U/s1600/J%C3%B3+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255912" cy="169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b="1" dirty="0" err="1"/>
              <a:t>Eliú</a:t>
            </a:r>
            <a:r>
              <a:rPr lang="pt-BR" sz="3600" b="1" dirty="0"/>
              <a:t> passou a expor uma teologia que até então não havia sido descrita. Chegou a orar a Deus para que Jó fosse provado até o fim, porque era uma necessidade de </a:t>
            </a:r>
            <a:r>
              <a:rPr lang="pt-BR" sz="3600" b="1" dirty="0" err="1"/>
              <a:t>burilamento</a:t>
            </a:r>
            <a:r>
              <a:rPr lang="pt-BR" sz="3600" b="1" dirty="0"/>
              <a:t> e crescimento pessoal e para que assim, todas as impurezas e imperfeições lhes fossem tiradas.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TEOLOGIA DE ELIÚ</a:t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 descr="http://static.wixstatic.com/media/de04d1_ee30643304ac4d7da2c788e9aae56c1b.jp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2656"/>
            <a:ext cx="2174007" cy="14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5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3717031"/>
            <a:ext cx="7408333" cy="2409131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b="1" dirty="0"/>
              <a:t>A NECESSIDADE DO SOFRIMENTO: </a:t>
            </a:r>
            <a:endParaRPr lang="pt-BR" sz="3600" b="1" dirty="0" smtClean="0"/>
          </a:p>
          <a:p>
            <a:pPr marL="0" indent="0" algn="ctr">
              <a:buNone/>
            </a:pPr>
            <a:r>
              <a:rPr lang="pt-BR" sz="3600" b="1" dirty="0" smtClean="0"/>
              <a:t>POR </a:t>
            </a:r>
            <a:r>
              <a:rPr lang="pt-BR" sz="3600" b="1" dirty="0"/>
              <a:t>QUE O JUSTO SOFRE TANTO?</a:t>
            </a:r>
          </a:p>
          <a:p>
            <a:endParaRPr lang="pt-BR" dirty="0"/>
          </a:p>
        </p:txBody>
      </p:sp>
      <p:pic>
        <p:nvPicPr>
          <p:cNvPr id="5123" name="Picture 3" descr="C:\Users\Usuario\Pictures\jo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38469"/>
            <a:ext cx="3816424" cy="283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6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3200" dirty="0"/>
              <a:t>1. – </a:t>
            </a:r>
            <a:r>
              <a:rPr lang="pt-BR" sz="3200" b="1" dirty="0"/>
              <a:t>A visão do Satanás</a:t>
            </a:r>
            <a:endParaRPr lang="pt-BR" sz="3200" dirty="0"/>
          </a:p>
          <a:p>
            <a:pPr marL="0" indent="0">
              <a:buNone/>
            </a:pPr>
            <a:endParaRPr lang="pt-BR" sz="3200" dirty="0" smtClean="0"/>
          </a:p>
          <a:p>
            <a:pPr marL="0" indent="0">
              <a:buNone/>
            </a:pPr>
            <a:r>
              <a:rPr lang="pt-BR" sz="3200" dirty="0" smtClean="0"/>
              <a:t>É</a:t>
            </a:r>
            <a:r>
              <a:rPr lang="pt-BR" sz="3200" dirty="0"/>
              <a:t>, ou serve para mostrar que as pessoas acreditam em Deus apenas quando são prósperas; quando tudo está bem ou quando tudo está como eles desejam e não estão experimentando um determinado sofrimento. Jó não era um deste!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AS </a:t>
            </a:r>
            <a:r>
              <a:rPr lang="pt-BR" dirty="0"/>
              <a:t>04 VISÕES DO SOFRIMENTO</a:t>
            </a:r>
            <a:br>
              <a:rPr lang="pt-BR" dirty="0"/>
            </a:br>
            <a:endParaRPr lang="pt-BR" dirty="0"/>
          </a:p>
        </p:txBody>
      </p:sp>
      <p:pic>
        <p:nvPicPr>
          <p:cNvPr id="6148" name="Picture 4" descr="http://blogdenisepantaleao.com.br/wp-content/uploads/2014/06/Fardos...-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30886"/>
            <a:ext cx="2061558" cy="16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0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4000" dirty="0"/>
              <a:t>2. – </a:t>
            </a:r>
            <a:r>
              <a:rPr lang="pt-BR" sz="4000" b="1" dirty="0"/>
              <a:t>A visão dos três amigos</a:t>
            </a:r>
            <a:r>
              <a:rPr lang="pt-BR" sz="4000" b="1" dirty="0" smtClean="0"/>
              <a:t>: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r>
              <a:rPr lang="pt-BR" sz="4000" dirty="0"/>
              <a:t>Todo sofrimento é o julgamento ou a ira de Deus por causa do próprio individuo. Porém, nem sempre é isso.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170" name="Picture 2" descr="http://4.bp.blogspot.com/-mylQqYOXRUE/UJUXy0g5SwI/AAAAAAAACFE/_Uhww7CGbvc/s320/blakejob_color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674074" cy="198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3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3200" dirty="0"/>
              <a:t>3. - </a:t>
            </a:r>
            <a:r>
              <a:rPr lang="pt-BR" sz="3200" b="1" dirty="0"/>
              <a:t>A visão de </a:t>
            </a:r>
            <a:r>
              <a:rPr lang="pt-BR" sz="3200" b="1" dirty="0" err="1"/>
              <a:t>Eliú</a:t>
            </a:r>
            <a:r>
              <a:rPr lang="pt-BR" sz="3200" b="1" dirty="0"/>
              <a:t>:</a:t>
            </a:r>
            <a:endParaRPr lang="pt-BR" sz="3200" dirty="0"/>
          </a:p>
          <a:p>
            <a:pPr marL="0" indent="0">
              <a:buNone/>
            </a:pPr>
            <a:endParaRPr lang="pt-BR" sz="3200" dirty="0" smtClean="0"/>
          </a:p>
          <a:p>
            <a:pPr marL="0" indent="0">
              <a:buNone/>
            </a:pPr>
            <a:r>
              <a:rPr lang="pt-BR" sz="3200" dirty="0" smtClean="0"/>
              <a:t>O </a:t>
            </a:r>
            <a:r>
              <a:rPr lang="pt-BR" sz="3200" dirty="0"/>
              <a:t>sofrimento é uma forma de Deus ensinar, disciplinar e refinar. É uma visão correta, mas incompleta e limitada. </a:t>
            </a:r>
            <a:r>
              <a:rPr lang="pt-BR" sz="3200" dirty="0" err="1"/>
              <a:t>Eliú</a:t>
            </a:r>
            <a:r>
              <a:rPr lang="pt-BR" sz="3200" dirty="0"/>
              <a:t> foi inspirado por Deus para repreender a Jó por causa de sua atitude de ficar se vangloriando de suas qualidades, e repreender os outros 03 amigos por julgarem e acusarem a Jó injustamente.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 descr="http://en.wahooart.com/Art.nsf/O/8EWSC5/$File/William-Blake-Job-s-sacrif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257240"/>
            <a:ext cx="2992159" cy="221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dirty="0"/>
              <a:t>4. – </a:t>
            </a:r>
            <a:r>
              <a:rPr lang="pt-BR" sz="2800" b="1" dirty="0"/>
              <a:t>A visão de </a:t>
            </a:r>
            <a:r>
              <a:rPr lang="pt-BR" sz="2800" b="1" dirty="0" smtClean="0"/>
              <a:t>Deus</a:t>
            </a:r>
          </a:p>
          <a:p>
            <a:pPr marL="0" indent="0">
              <a:buNone/>
            </a:pPr>
            <a:endParaRPr lang="pt-BR" sz="900" dirty="0"/>
          </a:p>
          <a:p>
            <a:pPr marL="0" indent="0">
              <a:buNone/>
            </a:pPr>
            <a:r>
              <a:rPr lang="pt-BR" sz="2800" dirty="0"/>
              <a:t>Na visão de Deus, o sofrimento não só contribui para o que </a:t>
            </a:r>
            <a:r>
              <a:rPr lang="pt-BR" sz="2800" dirty="0" err="1"/>
              <a:t>Eliú</a:t>
            </a:r>
            <a:r>
              <a:rPr lang="pt-BR" sz="2800" dirty="0"/>
              <a:t> falou, como também nos faz confiar em Deus por quem Ele é e pelo que Ele representa para nós e não pelo que Ele faz ou pode oferecer</a:t>
            </a:r>
            <a:r>
              <a:rPr lang="pt-BR" sz="2800" dirty="0" smtClean="0"/>
              <a:t>.</a:t>
            </a:r>
          </a:p>
          <a:p>
            <a:pPr marL="0" indent="0">
              <a:buNone/>
            </a:pPr>
            <a:endParaRPr lang="pt-BR" sz="900" dirty="0"/>
          </a:p>
          <a:p>
            <a:pPr marL="0" indent="0">
              <a:buNone/>
            </a:pPr>
            <a:r>
              <a:rPr lang="pt-BR" sz="2800" dirty="0"/>
              <a:t>“Os propósitos de Deus em nossas vidas nem sempre se revelam no momento em que nós esperamos; às vezes eles se revelam ao longo da nossa vida; onde só então nós conseguimos compreendê-los”.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 descr="http://www.bc.edu/bc_org/avp/cas/ashp/blakejob_color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0"/>
            <a:ext cx="2616911" cy="206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76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dirty="0" err="1"/>
              <a:t>Eliú</a:t>
            </a:r>
            <a:r>
              <a:rPr lang="pt-BR" sz="3200" b="1" dirty="0"/>
              <a:t> se irrita com Jó por ter caído nas argumentações dos 03 amigos tentando se defender pela sua própria experiência, vaidade e legalismo (Jó 32.2), ao invés de buscar a misericórdia de Deus. No seu longo discurso, ele leva a conversa para a reflexão da misericórdia divina: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ELIÚ </a:t>
            </a:r>
            <a:r>
              <a:rPr lang="pt-BR" b="1" dirty="0"/>
              <a:t>E A MISERICÓRDIA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42" name="Picture 2" descr="http://3.bp.blogspot.com/_kokS1BRtJ3A/TH5PBKKOENI/AAAAAAAAAWo/PoI8aW9uQBw/s1600/the-patience-of-jo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8"/>
            <a:ext cx="2532226" cy="126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200" b="1" dirty="0" err="1"/>
              <a:t>Eliú</a:t>
            </a:r>
            <a:r>
              <a:rPr lang="pt-BR" sz="3200" b="1" dirty="0"/>
              <a:t> faz descobrir que não adianta nada ter experiência de vida sem conhecer a misericórdia de Deus e descobre que os mais velhos não são os mais sábios e não entendem o que é reto (Jó 32.9). Não adianta falar muito (gritos vazios Deus não ouvirá, Jó 35.13) nem se basear em conhecimentos humanos, mas buscar a sabedoria em Deus que nos ensina (35.11);</a:t>
            </a:r>
          </a:p>
          <a:p>
            <a:pPr marL="0" indent="0" algn="ctr">
              <a:buNone/>
            </a:pPr>
            <a:endParaRPr lang="pt-BR" sz="3200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224136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Misericórdia </a:t>
            </a:r>
            <a:r>
              <a:rPr lang="pt-BR" b="1" dirty="0"/>
              <a:t>ao invés 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de </a:t>
            </a:r>
            <a:r>
              <a:rPr lang="pt-BR" b="1" dirty="0"/>
              <a:t>experiência: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1266" name="Picture 2" descr="http://2.bp.blogspot.com/-ie9Zj8uSWdQ/Uj3x6QrMfsI/AAAAAAAAG3g/4M3f_XWvvDo/s1600/Livro-de-J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471" y="260648"/>
            <a:ext cx="230156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4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7" y="2060848"/>
            <a:ext cx="7632848" cy="4065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 err="1"/>
              <a:t>Eliú</a:t>
            </a:r>
            <a:r>
              <a:rPr lang="pt-BR" sz="3600" b="1" dirty="0"/>
              <a:t> reconhece suas limitações (32.18) e é humilde “com sinceridade do meu coração” (33.3). Reconhece como todos são pequenos diante de Deus e precisam se arrepender (34, 19-23);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Misericórdia e não vaidades: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2290" name="Picture 2" descr="https://odnmedia.s3.amazonaws.com/image/misericordia_201505031838037168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41168"/>
            <a:ext cx="2162054" cy="133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4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dirty="0" err="1"/>
              <a:t>Eliú</a:t>
            </a:r>
            <a:r>
              <a:rPr lang="pt-BR" sz="3200" b="1" dirty="0"/>
              <a:t> se coloca no mesmo patamar de pecador como os outros  (“Também sou formado de barro” - Jó 33.6); mostra a Jó que Deus é maior que </a:t>
            </a:r>
            <a:r>
              <a:rPr lang="pt-BR" sz="3200" b="1" dirty="0" smtClean="0"/>
              <a:t>tudo (</a:t>
            </a:r>
            <a:r>
              <a:rPr lang="pt-BR" sz="3200" b="1" dirty="0"/>
              <a:t>Jó 33.8-13), reconhecendo os livramentos d´Ele (Jó 33.23-26) e que “tudo é obra de Deus” (Jó 33.29) com o propósito para o Bem e não para o </a:t>
            </a:r>
            <a:r>
              <a:rPr lang="pt-BR" sz="3200" b="1" dirty="0" smtClean="0"/>
              <a:t>Mal (</a:t>
            </a:r>
            <a:r>
              <a:rPr lang="pt-BR" sz="3200" b="1" dirty="0"/>
              <a:t>Jó 34.12-15).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338734"/>
            <a:ext cx="8229600" cy="930432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Misericórdia </a:t>
            </a:r>
            <a:r>
              <a:rPr lang="pt-BR" b="1" dirty="0"/>
              <a:t>e não legalismo: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5" name="Picture 2" descr="http://conceito.de/wp-content/uploads/2012/12/miseric%C3%B3r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29578" cy="16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86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b="1" dirty="0" err="1"/>
              <a:t>Eliú</a:t>
            </a:r>
            <a:r>
              <a:rPr lang="pt-BR" sz="3600" b="1" dirty="0"/>
              <a:t> percebe que os três amigos de Jó o </a:t>
            </a:r>
            <a:r>
              <a:rPr lang="pt-BR" sz="3600" b="1" dirty="0" smtClean="0"/>
              <a:t>condenavam </a:t>
            </a:r>
            <a:r>
              <a:rPr lang="pt-BR" sz="3600" b="1" dirty="0"/>
              <a:t>ao invés de ensinar sobre a misericórdia e perdão de Deus. Enquanto Jó se justificava em vez de reconhecer a justiça de Deus, seus amigos o condenavam em vez de ajudá-lo.</a:t>
            </a:r>
          </a:p>
          <a:p>
            <a:endParaRPr lang="pt-BR" dirty="0"/>
          </a:p>
        </p:txBody>
      </p:sp>
      <p:pic>
        <p:nvPicPr>
          <p:cNvPr id="5" name="Picture 2" descr="C:\Users\Usuario\Documents\Minhas imagens material para oficinas\Mão marcada e mão que mar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7292"/>
            <a:ext cx="2148906" cy="176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05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927301" y="2132856"/>
            <a:ext cx="7408333" cy="39129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200" b="1" dirty="0"/>
              <a:t>A sabedoria de </a:t>
            </a:r>
            <a:r>
              <a:rPr lang="pt-BR" sz="3200" b="1" dirty="0" err="1"/>
              <a:t>Eliú</a:t>
            </a:r>
            <a:r>
              <a:rPr lang="pt-BR" sz="3200" b="1" dirty="0"/>
              <a:t> se destaca porque apresenta a Jó um grande Amigo que é Deus misericordioso e que pode mudar todas as coisas. O Deus que para Jó se tinha tornado um inimigo castigador e irado, agora se revela cheio de bondade e amor, graças ao ensino do jovem </a:t>
            </a:r>
            <a:r>
              <a:rPr lang="pt-BR" sz="3200" b="1" dirty="0" err="1"/>
              <a:t>Eliú</a:t>
            </a:r>
            <a:r>
              <a:rPr lang="pt-BR" sz="3200" b="1" dirty="0"/>
              <a:t> que conhecia a misericórdia </a:t>
            </a:r>
            <a:r>
              <a:rPr lang="pt-BR" sz="3200" b="1" dirty="0" smtClean="0"/>
              <a:t>divina.</a:t>
            </a:r>
            <a:endParaRPr lang="pt-BR" sz="3200" b="1" dirty="0"/>
          </a:p>
          <a:p>
            <a:pPr marL="0" indent="0" algn="ctr">
              <a:buNone/>
            </a:pPr>
            <a:endParaRPr lang="pt-BR" sz="3200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err="1" smtClean="0"/>
              <a:t>Eliú</a:t>
            </a:r>
            <a:r>
              <a:rPr lang="pt-BR" b="1" dirty="0" smtClean="0"/>
              <a:t> </a:t>
            </a:r>
            <a:r>
              <a:rPr lang="pt-BR" b="1" dirty="0"/>
              <a:t>– Amigo e solidário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5362" name="Picture 2" descr="https://blogdosazon.files.wordpress.com/2011/07/amig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45" y="260648"/>
            <a:ext cx="211223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1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Documents\EBE\EBE 2015\IMG-20150813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35" y="230215"/>
            <a:ext cx="7687165" cy="643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1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156</TotalTime>
  <Words>785</Words>
  <Application>Microsoft Office PowerPoint</Application>
  <PresentationFormat>Apresentação na tela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Forma de Onda</vt:lpstr>
      <vt:lpstr>JÓ E SEU AMIGO ELIÚ</vt:lpstr>
      <vt:lpstr>Apresentação do PowerPoint</vt:lpstr>
      <vt:lpstr>Apresentação do PowerPoint</vt:lpstr>
      <vt:lpstr> A TEOLOGIA DE ELIÚ </vt:lpstr>
      <vt:lpstr>Apresentação do PowerPoint</vt:lpstr>
      <vt:lpstr> AS 04 VISÕES DO SOFRIMENTO </vt:lpstr>
      <vt:lpstr>Apresentação do PowerPoint</vt:lpstr>
      <vt:lpstr>Apresentação do PowerPoint</vt:lpstr>
      <vt:lpstr>Apresentação do PowerPoint</vt:lpstr>
      <vt:lpstr> ELIÚ E A MISERICÓRDIA </vt:lpstr>
      <vt:lpstr> Misericórdia ao invés  de experiência: </vt:lpstr>
      <vt:lpstr>Misericórdia e não vaidades: </vt:lpstr>
      <vt:lpstr> Misericórdia e não legalismo: </vt:lpstr>
      <vt:lpstr>Apresentação do PowerPoint</vt:lpstr>
      <vt:lpstr> Eliú – Amigo e solidário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JÓ E SEU AMIGO ELIÚ</dc:title>
  <dc:creator>Usuario</dc:creator>
  <cp:lastModifiedBy>Usuario</cp:lastModifiedBy>
  <cp:revision>8</cp:revision>
  <dcterms:created xsi:type="dcterms:W3CDTF">2015-08-12T17:50:59Z</dcterms:created>
  <dcterms:modified xsi:type="dcterms:W3CDTF">2015-08-15T12:59:57Z</dcterms:modified>
</cp:coreProperties>
</file>